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59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74C190-9B18-EF2E-4A65-F13E3F627C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D8144D6-0180-4064-16D8-AB12CAB6A9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F826F2A-5F46-EDE4-6E1A-1356860A9A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0F4BFBF-74E5-4EC7-61C0-39C9FB7A7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3F8406-457A-905E-22BA-3534B8E1E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0285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8C1497-5866-0B9F-5B7D-27667A392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4983AAE-E987-28D6-AD12-3EA24F5227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D8D23C4-2FAB-C54F-92AC-F80EBAE51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A26EF64-03F9-8113-0719-6F747015F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0A57615-EBAF-0CBA-2880-773C357D1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4482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6943D2A8-01FC-46D1-9C8A-083786178E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93DF7CD-7285-3EAA-795E-E75762E0AB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7A2A5B-02CE-FFD2-8E09-B407DF6C9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D6223B-63B2-CAC0-6D31-856D6827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32F3FE-96AF-0B17-6A2A-4C7FF0642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221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377F8C3-A4DC-591C-899D-C9AA0BADE0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140B69-C3D2-508B-D165-E4B26A8C8C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2BDA4C-4E1B-F255-267A-58D04B53C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C76ECD-682D-1F17-D4B3-59090D487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B83569-543F-8D77-29AE-1E21A6CDD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612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5BB73D3-AB4E-2D3A-0B7D-A73166530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E25662A-EBF8-2589-8CEF-7901EAAD95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29EF1DC-DD82-22B1-E33D-46335A5E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594D813-8C59-70DF-DF6C-93A8FF54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8491668-0391-6F33-05A1-C735E0B18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7163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AF1B7F-03DE-73E8-8B29-BB146A69D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08805A2-1727-9219-8495-A736802203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0C7AC1D-FE01-990C-1EA0-D198E5263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0450C83-9DD1-5266-3341-43D9B97AC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8BADC17-9469-8F37-36FF-FD93148FA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115B0E-0617-784E-29DC-692820FDA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99545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F9B61C-835E-4E4F-2C38-A42E08AB4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26DFD05-010D-1697-FD18-A41D509D35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74949BB-8C6D-EB9A-D16D-7D8B14B494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29BB03F-2239-3BD8-083B-9ACE20A8A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B3A1E2C-C796-E2D2-B39F-31B58E1DD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C3CE562-3537-0B1C-AE6F-3546CDC18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DF07323-6544-054C-FABA-120A6E4A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842E024A-C2F0-A2FD-B412-4EB85A0DE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06133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5AF03F-6008-9C7B-721D-0338CBC3E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ADE6F4B-108E-5094-EF80-F41743B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68047E1-5A8E-1597-1BFC-2A8A41CD9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DADDDE5-4133-BE4F-9374-435BE567D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9467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6F04EA1-81D2-AE54-F3F2-42AFB117E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C3CD5000-6233-DAD7-26E9-06044A411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E9FBEA4-4328-D80B-C025-4F9AADEDD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612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98A546-187D-6C87-1EAC-09E7BDFBA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568EAD8-AC82-08C1-5A55-0609206DF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C63E786E-C4F3-E666-E597-02EE918EE8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88F3FC-EB65-3C84-8853-B3D4BE0DE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0855AD8-C7B3-C8A2-D345-571B7E672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99201A3-F753-881D-EEFE-B91CB7E7D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860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4D8896-BDD8-E07B-2ACD-D891F06D88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EEA319A-5C3B-40A2-4BF8-8B78B10D78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49EC1F-3FCD-74B5-9F52-C033F0CA6F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B2811D0-BF56-36C8-4DCF-B9A27AE21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84AC125-1D45-1C0B-320B-03880C00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7EC3126-B3FB-1644-1ADC-1CAB1EF34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319067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DE08FD9-9EBD-B8F9-462D-D3F8C29216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026357-1762-9677-1066-4093B4AC76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DE7FC9-B0B8-FBA1-155B-959DBFAAA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6325F3-FDE5-412B-8D15-DB5EC7805958}" type="datetimeFigureOut">
              <a:rPr lang="en-GB" smtClean="0"/>
              <a:t>06/06/2023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DA2A93-E396-57EC-5815-C6CB3CE6B7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613E680-6DE0-2278-DDAD-082365856F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26552-8679-42CA-99E9-882A165C81F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9709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5820B9-7290-CE4D-1AA1-B13903EBE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FD00C56-F25A-E547-DC1F-272DD58B644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60118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E9E651-4020-5EA5-4185-8372E0D6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Objective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923C57-881C-6C63-FB82-170DD72FA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Still on the generation of coral islands</a:t>
            </a:r>
          </a:p>
          <a:p>
            <a:endParaRPr lang="fr-CH"/>
          </a:p>
          <a:p>
            <a:r>
              <a:rPr lang="fr-CH"/>
              <a:t>Current sub-objective:</a:t>
            </a:r>
          </a:p>
          <a:p>
            <a:pPr lvl="1"/>
            <a:r>
              <a:rPr lang="fr-CH"/>
              <a:t>Use the water current to generate structures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1648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BFD7FB-8345-DAC2-221B-C3E06ED29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Initial scene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D5EB7D-4D05-B3A7-B3B1-B50074064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Bare terrain from heightmap</a:t>
            </a:r>
          </a:p>
          <a:p>
            <a:r>
              <a:rPr lang="fr-CH"/>
              <a:t>A coral reef user defined</a:t>
            </a:r>
          </a:p>
          <a:p>
            <a:r>
              <a:rPr lang="en-GB"/>
              <a:t>Coarse water simulation (clearly needs to be corrected)</a:t>
            </a:r>
          </a:p>
        </p:txBody>
      </p:sp>
    </p:spTree>
    <p:extLst>
      <p:ext uri="{BB962C8B-B14F-4D97-AF65-F5344CB8AC3E}">
        <p14:creationId xmlns:p14="http://schemas.microsoft.com/office/powerpoint/2010/main" val="38355406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08CFA8-C780-5E07-B3C1-26DD548CA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Using water currents for elements deformation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CE6E36-6149-5982-83E1-09D79F6B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Simulate a coarse water simulation on the scene</a:t>
            </a:r>
          </a:p>
          <a:p>
            <a:r>
              <a:rPr lang="fr-CH"/>
              <a:t>Compute the water flow around terrain elements</a:t>
            </a:r>
          </a:p>
          <a:p>
            <a:r>
              <a:rPr lang="fr-CH"/>
              <a:t>Apply a deformation field</a:t>
            </a:r>
          </a:p>
          <a:p>
            <a:endParaRPr lang="en-GB"/>
          </a:p>
        </p:txBody>
      </p:sp>
      <p:pic>
        <p:nvPicPr>
          <p:cNvPr id="5" name="Image 4" descr="Une image contenant art, Arts créatifs&#10;&#10;Description générée automatiquement">
            <a:extLst>
              <a:ext uri="{FF2B5EF4-FFF2-40B4-BE49-F238E27FC236}">
                <a16:creationId xmlns:a16="http://schemas.microsoft.com/office/drawing/2014/main" id="{00C77099-6D8B-F91C-554E-DA8FAB7A8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72" t="20089" r="12602" b="1961"/>
          <a:stretch/>
        </p:blipFill>
        <p:spPr>
          <a:xfrm>
            <a:off x="3963955" y="3429000"/>
            <a:ext cx="4264090" cy="3315196"/>
          </a:xfrm>
          <a:prstGeom prst="rect">
            <a:avLst/>
          </a:prstGeom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B2481BBE-2123-9B04-044A-6ADA57F13076}"/>
              </a:ext>
            </a:extLst>
          </p:cNvPr>
          <p:cNvGrpSpPr/>
          <p:nvPr/>
        </p:nvGrpSpPr>
        <p:grpSpPr>
          <a:xfrm>
            <a:off x="513184" y="3425239"/>
            <a:ext cx="3362131" cy="3318957"/>
            <a:chOff x="513184" y="3425239"/>
            <a:chExt cx="3362131" cy="3318957"/>
          </a:xfrm>
        </p:grpSpPr>
        <p:pic>
          <p:nvPicPr>
            <p:cNvPr id="9" name="Image 8" descr="Une image contenant Beige, Rectangle, art, tanner&#10;&#10;Description générée automatiquement">
              <a:extLst>
                <a:ext uri="{FF2B5EF4-FFF2-40B4-BE49-F238E27FC236}">
                  <a16:creationId xmlns:a16="http://schemas.microsoft.com/office/drawing/2014/main" id="{B534E120-ED4C-4F00-D274-B4ADCC7938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20" t="5104" r="24730" b="8829"/>
            <a:stretch/>
          </p:blipFill>
          <p:spPr>
            <a:xfrm>
              <a:off x="513184" y="3425239"/>
              <a:ext cx="3362131" cy="3318957"/>
            </a:xfrm>
            <a:prstGeom prst="rect">
              <a:avLst/>
            </a:prstGeom>
          </p:spPr>
        </p:pic>
        <p:pic>
          <p:nvPicPr>
            <p:cNvPr id="7" name="Image 6" descr="Une image contenant blanc, silhouette, texte, Nœud papillon&#10;&#10;Description générée automatiquement">
              <a:extLst>
                <a:ext uri="{FF2B5EF4-FFF2-40B4-BE49-F238E27FC236}">
                  <a16:creationId xmlns:a16="http://schemas.microsoft.com/office/drawing/2014/main" id="{A870C62E-B44F-AB44-8835-DF6109F51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84" y="5791696"/>
              <a:ext cx="952500" cy="952500"/>
            </a:xfrm>
            <a:prstGeom prst="rect">
              <a:avLst/>
            </a:prstGeom>
          </p:spPr>
        </p:pic>
      </p:grpSp>
      <p:pic>
        <p:nvPicPr>
          <p:cNvPr id="12" name="Image 11" descr="Une image contenant bâtiment, matériau de construction, Beige, brique&#10;&#10;Description générée automatiquement">
            <a:extLst>
              <a:ext uri="{FF2B5EF4-FFF2-40B4-BE49-F238E27FC236}">
                <a16:creationId xmlns:a16="http://schemas.microsoft.com/office/drawing/2014/main" id="{845A851D-1298-BA2A-FFD7-72B1AD91325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23" t="10048" r="15256" b="3081"/>
          <a:stretch/>
        </p:blipFill>
        <p:spPr>
          <a:xfrm>
            <a:off x="3963955" y="3425239"/>
            <a:ext cx="4264090" cy="3315196"/>
          </a:xfrm>
          <a:prstGeom prst="rect">
            <a:avLst/>
          </a:prstGeom>
        </p:spPr>
      </p:pic>
      <p:pic>
        <p:nvPicPr>
          <p:cNvPr id="16" name="Image 15" descr="Une image contenant art, Beige, fournitures de bureau, conception&#10;&#10;Description générée automatiquement">
            <a:extLst>
              <a:ext uri="{FF2B5EF4-FFF2-40B4-BE49-F238E27FC236}">
                <a16:creationId xmlns:a16="http://schemas.microsoft.com/office/drawing/2014/main" id="{BA5A95BC-1759-53D9-66D2-9E85F19F5C1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6" t="6582" r="25625" b="10141"/>
          <a:stretch/>
        </p:blipFill>
        <p:spPr>
          <a:xfrm>
            <a:off x="8349228" y="3425239"/>
            <a:ext cx="3392712" cy="3318957"/>
          </a:xfrm>
          <a:prstGeom prst="rect">
            <a:avLst/>
          </a:prstGeom>
        </p:spPr>
      </p:pic>
      <p:pic>
        <p:nvPicPr>
          <p:cNvPr id="14" name="Image 13" descr="Une image contenant blanc, noir, texte, silhouette&#10;&#10;Description générée automatiquement">
            <a:extLst>
              <a:ext uri="{FF2B5EF4-FFF2-40B4-BE49-F238E27FC236}">
                <a16:creationId xmlns:a16="http://schemas.microsoft.com/office/drawing/2014/main" id="{6418FDA7-FB10-2798-8DCA-D0CCFCC8BA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228" y="579169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3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AE3D7E-42BC-C957-CC04-168C7416D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Morphing the reefs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CC023D1-4075-C950-0D00-D2261971C2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Using exactly the same idea, deform the reef with the water current</a:t>
            </a:r>
          </a:p>
          <a:p>
            <a:r>
              <a:rPr lang="fr-CH"/>
              <a:t>(But it doesn’t work)</a:t>
            </a:r>
            <a:endParaRPr lang="en-GB"/>
          </a:p>
        </p:txBody>
      </p:sp>
      <p:pic>
        <p:nvPicPr>
          <p:cNvPr id="9" name="Image 8" descr="Une image contenant Beige, conception&#10;&#10;Description générée automatiquement">
            <a:extLst>
              <a:ext uri="{FF2B5EF4-FFF2-40B4-BE49-F238E27FC236}">
                <a16:creationId xmlns:a16="http://schemas.microsoft.com/office/drawing/2014/main" id="{88209128-C6F4-F8C6-5278-F7819CC61C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31495" r="22578" b="6915"/>
          <a:stretch/>
        </p:blipFill>
        <p:spPr>
          <a:xfrm>
            <a:off x="0" y="3092229"/>
            <a:ext cx="5629275" cy="3449858"/>
          </a:xfrm>
          <a:prstGeom prst="rect">
            <a:avLst/>
          </a:prstGeom>
        </p:spPr>
      </p:pic>
      <p:pic>
        <p:nvPicPr>
          <p:cNvPr id="11" name="Image 10" descr="Une image contenant Beige, fournitures de bureau, conception&#10;&#10;Description générée automatiquement">
            <a:extLst>
              <a:ext uri="{FF2B5EF4-FFF2-40B4-BE49-F238E27FC236}">
                <a16:creationId xmlns:a16="http://schemas.microsoft.com/office/drawing/2014/main" id="{F0E5BDC6-A8E4-BE3C-C295-9B38C6BA7F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6" t="31495" r="22578" b="6915"/>
          <a:stretch/>
        </p:blipFill>
        <p:spPr>
          <a:xfrm>
            <a:off x="6562725" y="3092229"/>
            <a:ext cx="5629275" cy="3449858"/>
          </a:xfrm>
          <a:prstGeom prst="rect">
            <a:avLst/>
          </a:prstGeom>
        </p:spPr>
      </p:pic>
      <p:sp>
        <p:nvSpPr>
          <p:cNvPr id="12" name="Flèche : droite 11">
            <a:extLst>
              <a:ext uri="{FF2B5EF4-FFF2-40B4-BE49-F238E27FC236}">
                <a16:creationId xmlns:a16="http://schemas.microsoft.com/office/drawing/2014/main" id="{9549275C-5F95-A170-D4BF-6A9D9161BA7A}"/>
              </a:ext>
            </a:extLst>
          </p:cNvPr>
          <p:cNvSpPr/>
          <p:nvPr/>
        </p:nvSpPr>
        <p:spPr>
          <a:xfrm>
            <a:off x="5343525" y="4619625"/>
            <a:ext cx="1390650" cy="5715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Signe de multiplication 12">
            <a:extLst>
              <a:ext uri="{FF2B5EF4-FFF2-40B4-BE49-F238E27FC236}">
                <a16:creationId xmlns:a16="http://schemas.microsoft.com/office/drawing/2014/main" id="{C274CC82-5B09-1A42-BE38-9FDAB1413743}"/>
              </a:ext>
            </a:extLst>
          </p:cNvPr>
          <p:cNvSpPr/>
          <p:nvPr/>
        </p:nvSpPr>
        <p:spPr>
          <a:xfrm>
            <a:off x="5533053" y="4484688"/>
            <a:ext cx="934422" cy="899075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 14" descr="Une image contenant Beige, fournitures de bureau, conception&#10;&#10;Description générée automatiquement">
            <a:extLst>
              <a:ext uri="{FF2B5EF4-FFF2-40B4-BE49-F238E27FC236}">
                <a16:creationId xmlns:a16="http://schemas.microsoft.com/office/drawing/2014/main" id="{9A155149-C5AE-1090-18AC-7440D47985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22" t="34968" r="22168" b="19113"/>
          <a:stretch/>
        </p:blipFill>
        <p:spPr>
          <a:xfrm>
            <a:off x="7914543" y="4702629"/>
            <a:ext cx="4234303" cy="18394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03111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563F49-4C13-12C4-2938-0C4D7CC164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The intuition behind that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4F0B6A-0D74-56D2-8AF4-2E9A016EF0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D2BBB11-5A7F-881C-408C-5C34F8ADB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94" y="3799840"/>
            <a:ext cx="5540220" cy="244623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A0428A-67EC-467F-E336-266F199EC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987" y="3883144"/>
            <a:ext cx="5685013" cy="2141406"/>
          </a:xfrm>
          <a:prstGeom prst="rect">
            <a:avLst/>
          </a:prstGeom>
        </p:spPr>
      </p:pic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88DC237B-F2DE-A9A7-79F0-A055687C3560}"/>
              </a:ext>
            </a:extLst>
          </p:cNvPr>
          <p:cNvSpPr/>
          <p:nvPr/>
        </p:nvSpPr>
        <p:spPr>
          <a:xfrm>
            <a:off x="5600700" y="4953847"/>
            <a:ext cx="981075" cy="5135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8675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FC2F573-2707-3A8D-FB09-33F9117A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Generating passes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1D4CAC-7328-0AB1-5E40-98E891DE2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Simulate once again</a:t>
            </a:r>
          </a:p>
          <a:p>
            <a:r>
              <a:rPr lang="fr-CH"/>
              <a:t>Find «weak points» on the reef object</a:t>
            </a:r>
          </a:p>
          <a:p>
            <a:r>
              <a:rPr lang="fr-CH"/>
              <a:t>Compute the closest point on the other side of the reef</a:t>
            </a:r>
          </a:p>
          <a:p>
            <a:r>
              <a:rPr lang="fr-CH"/>
              <a:t>Dig a path between the two points</a:t>
            </a:r>
          </a:p>
        </p:txBody>
      </p:sp>
      <p:pic>
        <p:nvPicPr>
          <p:cNvPr id="9" name="Image 8" descr="Une image contenant conception, art, boîte&#10;&#10;Description générée automatiquement avec une confiance moyenne">
            <a:extLst>
              <a:ext uri="{FF2B5EF4-FFF2-40B4-BE49-F238E27FC236}">
                <a16:creationId xmlns:a16="http://schemas.microsoft.com/office/drawing/2014/main" id="{E1BF52B8-8B32-7814-07E3-E76F6E53A3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7" t="27793" r="24687" b="10996"/>
          <a:stretch/>
        </p:blipFill>
        <p:spPr>
          <a:xfrm>
            <a:off x="7324725" y="152400"/>
            <a:ext cx="4695826" cy="2639484"/>
          </a:xfrm>
          <a:prstGeom prst="rect">
            <a:avLst/>
          </a:prstGeom>
        </p:spPr>
      </p:pic>
      <p:pic>
        <p:nvPicPr>
          <p:cNvPr id="11" name="Image 10" descr="Une image contenant papillon, fournitures de bureau, conception&#10;&#10;Description générée automatiquement">
            <a:extLst>
              <a:ext uri="{FF2B5EF4-FFF2-40B4-BE49-F238E27FC236}">
                <a16:creationId xmlns:a16="http://schemas.microsoft.com/office/drawing/2014/main" id="{6EC39D08-63CF-FA9E-25E4-007A0F1CE2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19" t="40479" r="8671" b="20074"/>
          <a:stretch/>
        </p:blipFill>
        <p:spPr>
          <a:xfrm>
            <a:off x="5210175" y="4066117"/>
            <a:ext cx="6657975" cy="263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5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817D12-58D6-965F-C1EE-374166BB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Sand ripples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6FD2854-F30F-FDC4-6E5E-6DED043D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Still using the same water simulation</a:t>
            </a:r>
          </a:p>
          <a:p>
            <a:r>
              <a:rPr lang="en-GB"/>
              <a:t>Using a random distribution, instanciate ripple patterns on the ground</a:t>
            </a:r>
            <a:endParaRPr lang="fr-CH"/>
          </a:p>
          <a:p>
            <a:r>
              <a:rPr lang="fr-CH"/>
              <a:t>Extract the water relative speed on the ground</a:t>
            </a:r>
            <a:endParaRPr lang="en-GB"/>
          </a:p>
          <a:p>
            <a:r>
              <a:rPr lang="en-GB"/>
              <a:t>Rotate/rescale depending on this speed</a:t>
            </a:r>
          </a:p>
        </p:txBody>
      </p:sp>
      <p:pic>
        <p:nvPicPr>
          <p:cNvPr id="5" name="Image 4" descr="Une image contenant capture d’écran, Logiciel multimédia, Logiciel de graphisme, logiciel&#10;&#10;Description générée automatiquement">
            <a:extLst>
              <a:ext uri="{FF2B5EF4-FFF2-40B4-BE49-F238E27FC236}">
                <a16:creationId xmlns:a16="http://schemas.microsoft.com/office/drawing/2014/main" id="{FB413042-BC3D-F61A-7997-7476EFB34A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21765" r="21875" b="15440"/>
          <a:stretch/>
        </p:blipFill>
        <p:spPr>
          <a:xfrm>
            <a:off x="8042535" y="4486274"/>
            <a:ext cx="4149465" cy="1962150"/>
          </a:xfrm>
          <a:prstGeom prst="rect">
            <a:avLst/>
          </a:prstGeom>
        </p:spPr>
      </p:pic>
      <p:pic>
        <p:nvPicPr>
          <p:cNvPr id="7" name="Image 6" descr="Une image contenant capture d’écran, Logiciel multimédia, Logiciel de graphisme, logiciel&#10;&#10;Description générée automatiquement">
            <a:extLst>
              <a:ext uri="{FF2B5EF4-FFF2-40B4-BE49-F238E27FC236}">
                <a16:creationId xmlns:a16="http://schemas.microsoft.com/office/drawing/2014/main" id="{0D60E167-5073-231C-7A24-F0B095D89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21764" r="21875" b="15442"/>
          <a:stretch/>
        </p:blipFill>
        <p:spPr>
          <a:xfrm>
            <a:off x="3893069" y="4486272"/>
            <a:ext cx="4149466" cy="1962151"/>
          </a:xfrm>
          <a:prstGeom prst="rect">
            <a:avLst/>
          </a:prstGeom>
        </p:spPr>
      </p:pic>
      <p:pic>
        <p:nvPicPr>
          <p:cNvPr id="9" name="Image 8" descr="Une image contenant capture d’écran, Logiciel multimédia, Logiciel de graphisme, logiciel&#10;&#10;Description générée automatiquement">
            <a:extLst>
              <a:ext uri="{FF2B5EF4-FFF2-40B4-BE49-F238E27FC236}">
                <a16:creationId xmlns:a16="http://schemas.microsoft.com/office/drawing/2014/main" id="{A6B81E2B-9B4E-861E-73B2-B28849E0A2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8" t="21765" r="21875" b="15441"/>
          <a:stretch/>
        </p:blipFill>
        <p:spPr>
          <a:xfrm>
            <a:off x="0" y="4486272"/>
            <a:ext cx="4149467" cy="196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32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9196B8-1DFD-51D5-E55D-589C3D854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So the TODO list contains :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7C61FE-AD9C-07CE-09F9-CB32A0EE8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Correction of the simulation</a:t>
            </a:r>
          </a:p>
          <a:p>
            <a:r>
              <a:rPr lang="fr-CH"/>
              <a:t>Compute pressure field</a:t>
            </a:r>
          </a:p>
          <a:p>
            <a:r>
              <a:rPr lang="fr-CH"/>
              <a:t>Try to define «weak points» and create nice passes from that</a:t>
            </a:r>
          </a:p>
          <a:p>
            <a:r>
              <a:rPr lang="en-GB"/>
              <a:t>Instanciating elements depending on the current</a:t>
            </a:r>
          </a:p>
        </p:txBody>
      </p:sp>
    </p:spTree>
    <p:extLst>
      <p:ext uri="{BB962C8B-B14F-4D97-AF65-F5344CB8AC3E}">
        <p14:creationId xmlns:p14="http://schemas.microsoft.com/office/powerpoint/2010/main" val="28563727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Grand écran</PresentationFormat>
  <Paragraphs>32</Paragraphs>
  <Slides>9</Slides>
  <Notes>0</Notes>
  <HiddenSlides>1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Thème Office</vt:lpstr>
      <vt:lpstr>Présentation PowerPoint</vt:lpstr>
      <vt:lpstr>Objective</vt:lpstr>
      <vt:lpstr>Initial scene</vt:lpstr>
      <vt:lpstr>Using water currents for elements deformation</vt:lpstr>
      <vt:lpstr>Morphing the reefs</vt:lpstr>
      <vt:lpstr>The intuition behind that</vt:lpstr>
      <vt:lpstr>Generating passes</vt:lpstr>
      <vt:lpstr>Sand ripples</vt:lpstr>
      <vt:lpstr>So the TODO list contains 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 Hartley</dc:creator>
  <cp:lastModifiedBy>Marc Hartley</cp:lastModifiedBy>
  <cp:revision>1</cp:revision>
  <dcterms:created xsi:type="dcterms:W3CDTF">2023-06-06T07:06:55Z</dcterms:created>
  <dcterms:modified xsi:type="dcterms:W3CDTF">2023-06-07T08:51:43Z</dcterms:modified>
</cp:coreProperties>
</file>